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1" r:id="rId5"/>
    <p:sldId id="260" r:id="rId6"/>
    <p:sldId id="264" r:id="rId7"/>
    <p:sldId id="266" r:id="rId8"/>
    <p:sldId id="265" r:id="rId9"/>
  </p:sldIdLst>
  <p:sldSz cx="14630400" cy="8229600"/>
  <p:notesSz cx="8229600" cy="14630400"/>
  <p:embeddedFontLst>
    <p:embeddedFont>
      <p:font typeface="Inter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0684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BB189F-1E52-FBB7-DD51-03F2B3D6A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ACAADD-39CD-22F9-FD31-97985546E6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C340DD-509D-6853-E96C-4D32745CF0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C365DD-2823-42D5-3802-7613E97CA4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329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41415"/>
            <a:ext cx="75564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650" dirty="0"/>
          </a:p>
        </p:txBody>
      </p:sp>
      <p:sp>
        <p:nvSpPr>
          <p:cNvPr id="4" name="Text 1"/>
          <p:cNvSpPr/>
          <p:nvPr/>
        </p:nvSpPr>
        <p:spPr>
          <a:xfrm>
            <a:off x="793790" y="1428631"/>
            <a:ext cx="75564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793790" y="2096572"/>
            <a:ext cx="6802398" cy="706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Pandora: AI Counselor Bot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793790" y="3126700"/>
            <a:ext cx="75564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93790" y="3713917"/>
            <a:ext cx="75564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793790" y="4301133"/>
            <a:ext cx="75564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93790" y="4888349"/>
            <a:ext cx="75564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Developed by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93790" y="5475565"/>
            <a:ext cx="75564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Michelle De Melo 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793790" y="6062782"/>
            <a:ext cx="75564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Radhika Dabholkar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793790" y="6649998"/>
            <a:ext cx="75564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793790" y="7237214"/>
            <a:ext cx="75564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74840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Abstract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2659261"/>
            <a:ext cx="3664863" cy="2065734"/>
          </a:xfrm>
          <a:prstGeom prst="roundRect">
            <a:avLst>
              <a:gd name="adj" fmla="val 46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89369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Purpose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514624" y="3401854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AI counselor providing emotional support to students.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659261"/>
            <a:ext cx="3664863" cy="2065734"/>
          </a:xfrm>
          <a:prstGeom prst="roundRect">
            <a:avLst>
              <a:gd name="adj" fmla="val 46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89369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Focus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0406301" y="3401854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Helps with stress, loneliness, anxiety, and depression.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51809"/>
            <a:ext cx="7556421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18624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Approach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6514624" y="569440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Combines Retrieval-Augmented Generation and optional fine-tuning.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0008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Problem Statement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330958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309580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Challenges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530906" y="3817739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Failure in handling sensitive conversations effectively.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30958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22583" y="3309580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Issues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5422583" y="3817739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Tendency to hallucinate inaccurate or harmful advice.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38841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38841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 Experience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1530906" y="589657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Responses often sound robotic or emotionally distant.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71168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System Architecture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1969056"/>
            <a:ext cx="170021" cy="871061"/>
          </a:xfrm>
          <a:prstGeom prst="roundRect">
            <a:avLst>
              <a:gd name="adj" fmla="val 5603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303973" y="196905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 Input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1303973" y="2477214"/>
            <a:ext cx="125326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Initial message submitted by user.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1133951" y="3066931"/>
            <a:ext cx="170021" cy="871061"/>
          </a:xfrm>
          <a:prstGeom prst="roundRect">
            <a:avLst>
              <a:gd name="adj" fmla="val 5603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644134" y="306693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RAG Search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1644134" y="3575090"/>
            <a:ext cx="121924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Retrieve relevant contextual information.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1474232" y="4164806"/>
            <a:ext cx="170021" cy="871061"/>
          </a:xfrm>
          <a:prstGeom prst="roundRect">
            <a:avLst>
              <a:gd name="adj" fmla="val 5603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984415" y="416480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Warm Prompt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1984415" y="4672965"/>
            <a:ext cx="118521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 empathetic prompt for response.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1814513" y="5262682"/>
            <a:ext cx="170021" cy="871061"/>
          </a:xfrm>
          <a:prstGeom prst="roundRect">
            <a:avLst>
              <a:gd name="adj" fmla="val 5603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2324695" y="526268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Fine-tuned Model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2324695" y="5770840"/>
            <a:ext cx="115119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Produce accurate, safe reply.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1474232" y="6360557"/>
            <a:ext cx="170021" cy="871061"/>
          </a:xfrm>
          <a:prstGeom prst="roundRect">
            <a:avLst>
              <a:gd name="adj" fmla="val 5603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984415" y="636055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Final Reply</a:t>
            </a:r>
            <a:endParaRPr lang="en-US" sz="2300" dirty="0"/>
          </a:p>
        </p:txBody>
      </p:sp>
      <p:sp>
        <p:nvSpPr>
          <p:cNvPr id="17" name="Text 15"/>
          <p:cNvSpPr/>
          <p:nvPr/>
        </p:nvSpPr>
        <p:spPr>
          <a:xfrm>
            <a:off x="1984415" y="6868716"/>
            <a:ext cx="118521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Deliver thoughtful response to user.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5739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Technologies Used</a:t>
            </a:r>
            <a:endParaRPr lang="en-US" sz="4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129808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87579" y="5090160"/>
            <a:ext cx="221170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Python 3.10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1587579" y="5598319"/>
            <a:ext cx="221170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Programming and AI model implementation language.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9446" y="512980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933236" y="5090160"/>
            <a:ext cx="2211824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HuggingFace Transformers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4933236" y="5970389"/>
            <a:ext cx="221182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State-of-the-art NLP model frameworks.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5221" y="5129808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279011" y="5090160"/>
            <a:ext cx="221182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FAISS</a:t>
            </a:r>
            <a:endParaRPr lang="en-US" sz="2300" dirty="0"/>
          </a:p>
        </p:txBody>
      </p:sp>
      <p:sp>
        <p:nvSpPr>
          <p:cNvPr id="12" name="Text 6"/>
          <p:cNvSpPr/>
          <p:nvPr/>
        </p:nvSpPr>
        <p:spPr>
          <a:xfrm>
            <a:off x="8279011" y="5598319"/>
            <a:ext cx="22118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Efficient similarity search and retrieval.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0997" y="5129808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1624786" y="5090160"/>
            <a:ext cx="2211824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Jupyter Notebook</a:t>
            </a:r>
            <a:endParaRPr lang="en-US" sz="2300" dirty="0"/>
          </a:p>
        </p:txBody>
      </p:sp>
      <p:sp>
        <p:nvSpPr>
          <p:cNvPr id="15" name="Text 8"/>
          <p:cNvSpPr/>
          <p:nvPr/>
        </p:nvSpPr>
        <p:spPr>
          <a:xfrm>
            <a:off x="11624786" y="5970389"/>
            <a:ext cx="221182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coding and experimentation environment.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96383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Sample Chat Outputs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80761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User: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40650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 feel sad.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4870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I'm anxious.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9089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 feel like ending it.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80761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Pandora: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7599521" y="440650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It's okay to feel sad. I'm here to listen.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84870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Anxiety is normal. Deep breaths.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29089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Please reach out to someone you trust.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D198DF-2C90-2BDF-D577-4C837E03EE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C3B9A09D-603B-A8A4-A005-0C6ED220BD2C}"/>
              </a:ext>
            </a:extLst>
          </p:cNvPr>
          <p:cNvSpPr/>
          <p:nvPr/>
        </p:nvSpPr>
        <p:spPr>
          <a:xfrm>
            <a:off x="1084302" y="501329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Challenges Faced</a:t>
            </a:r>
            <a:endParaRPr lang="en-US" sz="46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9B74075E-62E1-38A6-7386-486BFFB91B69}"/>
              </a:ext>
            </a:extLst>
          </p:cNvPr>
          <p:cNvSpPr/>
          <p:nvPr/>
        </p:nvSpPr>
        <p:spPr>
          <a:xfrm>
            <a:off x="793790" y="380761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23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B9429507-54DD-52B9-AE16-69173132411D}"/>
              </a:ext>
            </a:extLst>
          </p:cNvPr>
          <p:cNvSpPr/>
          <p:nvPr/>
        </p:nvSpPr>
        <p:spPr>
          <a:xfrm>
            <a:off x="793790" y="2088573"/>
            <a:ext cx="6244709" cy="26808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B489375A-7C18-23AA-60A5-EC624075BFBB}"/>
              </a:ext>
            </a:extLst>
          </p:cNvPr>
          <p:cNvSpPr/>
          <p:nvPr/>
        </p:nvSpPr>
        <p:spPr>
          <a:xfrm>
            <a:off x="793789" y="2234044"/>
            <a:ext cx="10241355" cy="2982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Fine-tuning on small dataset caused repetitive outputs</a:t>
            </a:r>
          </a:p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Sensitive mental health topics needed careful handling</a:t>
            </a:r>
          </a:p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FAISS retrieval sometimes returned irrelevant advice</a:t>
            </a:r>
          </a:p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OpenAI API limits led to switching to </a:t>
            </a:r>
            <a:r>
              <a:rPr lang="en-US" sz="200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HuggingFace</a:t>
            </a:r>
            <a:endParaRPr lang="en-US" sz="2000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Achieving empathetic, human-like tone was challenging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59017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3774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3022163"/>
            <a:ext cx="3664863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25659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Emotional Safety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514624" y="376475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Pandora ensures secure handling of sensitive chats.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022163"/>
            <a:ext cx="3664863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25659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Hybrid Architecture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0406301" y="376475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Combines retrieval and fine-tuning for factual replies.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51809"/>
            <a:ext cx="7556421" cy="1339929"/>
          </a:xfrm>
          <a:prstGeom prst="roundRect">
            <a:avLst>
              <a:gd name="adj" fmla="val 711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18624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Scalability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6514624" y="569440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Designed to grow with future demands and features.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269</Words>
  <Application>Microsoft Office PowerPoint</Application>
  <PresentationFormat>Custom</PresentationFormat>
  <Paragraphs>68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Petrona Bold</vt:lpstr>
      <vt:lpstr>Arial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Michelle De Melo</cp:lastModifiedBy>
  <cp:revision>3</cp:revision>
  <dcterms:created xsi:type="dcterms:W3CDTF">2025-04-27T15:08:19Z</dcterms:created>
  <dcterms:modified xsi:type="dcterms:W3CDTF">2025-04-28T11:19:05Z</dcterms:modified>
</cp:coreProperties>
</file>